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6" r:id="rId8"/>
    <p:sldId id="267" r:id="rId9"/>
    <p:sldId id="270" r:id="rId10"/>
    <p:sldId id="271" r:id="rId11"/>
    <p:sldId id="273" r:id="rId12"/>
    <p:sldId id="274" r:id="rId13"/>
    <p:sldId id="276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2" r:id="rId28"/>
    <p:sldId id="290" r:id="rId29"/>
    <p:sldId id="291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SZKOLNY KONKURS 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Domowy chleb na zakwasie.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180528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119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Historia naszego chleba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3491"/>
            <a:ext cx="4807446" cy="466347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Moi rodzice zaczęli wypiekać chleb 7 lat temu, ponieważ domowy chleb ma zupełnie inne walory smakowe, jest zdrowszy i pożywniejszy.</a:t>
            </a:r>
          </a:p>
          <a:p>
            <a:pPr marL="0" indent="0" algn="ctr">
              <a:buNone/>
            </a:pP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Przepis wzięliśmy od babci ze strony mamy. Babcia wypiekała sama chleb od czasów dzieciństwa, przez wojnę, czasy powojenne, dla swojej rodziny aż do podeszłego wieku.</a:t>
            </a:r>
          </a:p>
          <a:p>
            <a:pPr marL="0" indent="0" algn="ctr">
              <a:buNone/>
            </a:pP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Smak domowego chleba jest wyjątkowy i pełen różnych aromatów. Przypieczona skórka polana miodem smakuje jak prawdziwy rarytas, nie wspominając o pajdzie chleba ze smalcem z ogórkiem kiszonym.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Chleb był pieczony w tradycyjnej kuchni węglowej.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268760"/>
            <a:ext cx="392189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776" y="1412776"/>
            <a:ext cx="5445224" cy="544522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3992" y="260649"/>
            <a:ext cx="3303912" cy="5616623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Ponad dwustuletni dom w którym wychowała się babcia i mieszka tam aktualnie.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2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443" y="21491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Przepis na chleb.</a:t>
            </a:r>
            <a:endParaRPr lang="pl-PL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5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Składniki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43237"/>
            <a:ext cx="7886700" cy="4351338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Mąka żytnia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Mąka pszenna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Woda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Sól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Drożdże</a:t>
            </a:r>
          </a:p>
          <a:p>
            <a:pPr marL="0" indent="0">
              <a:buNone/>
            </a:pPr>
            <a:endParaRPr lang="pl-PL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Opcjonalnie ziarna, niebieski mak, czarnuszka, żurawina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Opcjonalnie różne rodzaje mąki </a:t>
            </a:r>
            <a:endParaRPr lang="pl-PL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3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</a:t>
            </a:r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Wykonanie zakwasu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czystego słoika wlewamy szklankę ciepłej wody, dodajemy ok 4 łyżki stołowe mąki żytniej, mieszamy i odstawiamy słoik z zakwasem na 2-3 dni.</a:t>
            </a:r>
          </a:p>
          <a:p>
            <a:pPr marL="0" indent="0" algn="ctr">
              <a:buNone/>
            </a:pPr>
            <a:r>
              <a:rPr lang="pl-PL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Drugiego dnia można dosypać mąki żytniej do słoika, aby zakwas lepiej pracował.</a:t>
            </a:r>
            <a:endParaRPr lang="pl-PL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8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1294" y="2341843"/>
            <a:ext cx="2891118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Gotowy zakwas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849" y="190313"/>
            <a:ext cx="3561473" cy="6331510"/>
          </a:xfrm>
        </p:spPr>
      </p:pic>
    </p:spTree>
    <p:extLst>
      <p:ext uri="{BB962C8B-B14F-4D97-AF65-F5344CB8AC3E}">
        <p14:creationId xmlns:p14="http://schemas.microsoft.com/office/powerpoint/2010/main" xmlns="" val="21729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IIa</a:t>
            </a: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Ciasto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Gotowy, pięknie pachnący zakwas przelewamy do miski, dolewamy ok litr ciepłej wody i dosypujemy ok 5 łyżek stołowych mąki żytniej, mieszamy składniki i odstawiamy na 4-5 godzin.</a:t>
            </a:r>
          </a:p>
          <a:p>
            <a:pPr marL="0" indent="0" algn="ctr">
              <a:buNone/>
            </a:pPr>
            <a:r>
              <a:rPr lang="pl-PL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Miskę przykrywamy ściereczką.</a:t>
            </a:r>
          </a:p>
          <a:p>
            <a:pPr marL="0" indent="0" algn="ctr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0718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IIb</a:t>
            </a: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06364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miski, w której przez kilka godzin pracował zakwas dodajemy: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Ok 1kg mąki pszennej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Ok 1 kg mąki żytniej 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 łyżki stołowe soli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Wkruszamy 1/3 kostki drożdży 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Dodajemy opcjonalnie </a:t>
            </a:r>
            <a:r>
              <a:rPr lang="pl-PL" sz="3200" dirty="0">
                <a:latin typeface="Andalus" panose="02020603050405020304" pitchFamily="18" charset="-78"/>
                <a:cs typeface="Andalus" panose="02020603050405020304" pitchFamily="18" charset="-78"/>
              </a:rPr>
              <a:t>ziarna/żurawinę/czarnuszkę/bądź inny składnik wg uznania </a:t>
            </a:r>
            <a:endParaRPr lang="pl-PL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0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6223">
            <a:off x="1957869" y="-2056554"/>
            <a:ext cx="4243096" cy="10057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26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16804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Tematem </a:t>
            </a:r>
            <a:r>
              <a:rPr lang="pl-PL" smtClean="0"/>
              <a:t>tej edycji  jest: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99792" y="1600201"/>
            <a:ext cx="5987008" cy="26928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800" b="1" i="1" dirty="0" smtClean="0"/>
              <a:t>Najważniejsza w życiu historia jest pisana smakiem w zaciszu własnej kuchni.</a:t>
            </a:r>
            <a:endParaRPr lang="pl-PL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IIc</a:t>
            </a:r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Ciasto wyrabiamy do konsystencji i wyglądu zwięzłej kulki, w razie potrzeby podsypujemy mąką pszenną. Formujemy na kształt chleba.</a:t>
            </a:r>
            <a:endParaRPr lang="pl-PL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7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2510" y="2274609"/>
            <a:ext cx="3526491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Uformowane ciasto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863" y="1"/>
            <a:ext cx="2891217" cy="6853257"/>
          </a:xfrm>
        </p:spPr>
      </p:pic>
    </p:spTree>
    <p:extLst>
      <p:ext uri="{BB962C8B-B14F-4D97-AF65-F5344CB8AC3E}">
        <p14:creationId xmlns:p14="http://schemas.microsoft.com/office/powerpoint/2010/main" xmlns="" val="5882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IId</a:t>
            </a:r>
            <a:r>
              <a:rPr lang="pl-PL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Chleb odstawiamy na ok 3 godziny w ciepłym miejscu, do wyrośnięcia.</a:t>
            </a:r>
          </a:p>
          <a:p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6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774" y="564823"/>
            <a:ext cx="3247596" cy="5773505"/>
          </a:xfrm>
        </p:spPr>
      </p:pic>
    </p:spTree>
    <p:extLst>
      <p:ext uri="{BB962C8B-B14F-4D97-AF65-F5344CB8AC3E}">
        <p14:creationId xmlns:p14="http://schemas.microsoft.com/office/powerpoint/2010/main" xmlns="" val="39184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IIe.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Przekładamy ciasto do formy, nacinamy w poprzeczną kratę i posypujemy niebieskim makiem bądź sezamem.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16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290" y="263011"/>
            <a:ext cx="6277022" cy="6277023"/>
          </a:xfrm>
        </p:spPr>
      </p:pic>
    </p:spTree>
    <p:extLst>
      <p:ext uri="{BB962C8B-B14F-4D97-AF65-F5344CB8AC3E}">
        <p14:creationId xmlns:p14="http://schemas.microsoft.com/office/powerpoint/2010/main" xmlns="" val="38321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7883" y="221559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Życzę smacznego!!</a:t>
            </a:r>
            <a:endParaRPr lang="pl-PL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9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084" y="403412"/>
            <a:ext cx="3202238" cy="569286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322" y="403413"/>
            <a:ext cx="3205338" cy="56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3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8480" y="143566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Wszystkie składniki dodajemy ‚na oko’, więc nie jestem w stanie podać dokładnej gramatury.</a:t>
            </a:r>
          </a:p>
          <a:p>
            <a:pPr marL="0" indent="0" algn="ctr">
              <a:buNone/>
            </a:pPr>
            <a:r>
              <a:rPr lang="pl-PL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Czas i temperatura pieczenia zależy od tego czy pieczemy jeden większy chleb czy np. 3 mniejsze. My uczyliśmy się piec chleb na metodzie prób i błędów  </a:t>
            </a:r>
          </a:p>
          <a:p>
            <a:pPr marL="0" indent="0" algn="ctr">
              <a:buNone/>
            </a:pPr>
            <a:r>
              <a:rPr lang="pl-PL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Postarałam się wytłumaczyć każdy krok najprościej i najbardziej zrozumiale.</a:t>
            </a:r>
          </a:p>
          <a:p>
            <a:pPr marL="0" indent="0" algn="ctr">
              <a:buNone/>
            </a:pPr>
            <a:r>
              <a:rPr lang="pl-PL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Wszystkie zdjęcia są z własnego archiwum. </a:t>
            </a:r>
          </a:p>
        </p:txBody>
      </p:sp>
    </p:spTree>
    <p:extLst>
      <p:ext uri="{BB962C8B-B14F-4D97-AF65-F5344CB8AC3E}">
        <p14:creationId xmlns:p14="http://schemas.microsoft.com/office/powerpoint/2010/main" xmlns="" val="28737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POWODZENIA</a:t>
            </a:r>
            <a:r>
              <a:rPr lang="pl-PL" dirty="0" err="1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         Celem Konkursu jest;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771800" y="1628800"/>
            <a:ext cx="6120680" cy="4525963"/>
          </a:xfrm>
        </p:spPr>
        <p:txBody>
          <a:bodyPr/>
          <a:lstStyle/>
          <a:p>
            <a:r>
              <a:rPr lang="pl-PL" i="1" dirty="0" smtClean="0"/>
              <a:t>zachęcenie uczniów do promocji swoich rodzinnych tradycji w przygotowaniu dań i wypieków oraz odkrycie zapisków kulinarnych z starych zeszytów babcinych.</a:t>
            </a:r>
          </a:p>
          <a:p>
            <a:endParaRPr lang="pl-P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 tym samym może znajdziemy odpowiedzi na pytania;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83768" y="1772816"/>
            <a:ext cx="6408712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l-PL" i="1" dirty="0" smtClean="0"/>
              <a:t>Jakie smaki  preferowały pokolenia w naszym regionie?</a:t>
            </a:r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 Czym zastawiano stoły , gdy ludziom w życiu było dobrze , a czym gdy źle?</a:t>
            </a:r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Co jadali nasi przodkowie gdy świętowali lub gdy trzeba było wyczarować posiłek ”z niczego”?</a:t>
            </a:r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Co przygotowywały nasze prababcie, będąc w waszym wieku, zarywając noce przygotowując świąteczne potrawy?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u="sng" dirty="0" smtClean="0"/>
              <a:t>Praca konkursowa przygotowana w formie prezentacji multimedialnej( min. 10 slajdów) powinna zawierać: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l-PL" i="1" dirty="0" smtClean="0"/>
              <a:t>zdjęcie oryginalnego przepisu, </a:t>
            </a:r>
          </a:p>
          <a:p>
            <a:pPr>
              <a:buNone/>
            </a:pPr>
            <a:endParaRPr lang="pl-PL" i="1" dirty="0" smtClean="0"/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historię rodzinną  przepisu( może odnajdziemy odpowiedź na postawione wcześniej pytania),</a:t>
            </a:r>
          </a:p>
          <a:p>
            <a:pPr>
              <a:buNone/>
            </a:pPr>
            <a:endParaRPr lang="pl-PL" i="1" dirty="0" smtClean="0"/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dokładnie opisany przepis kulinarny, zawierający listę składników, sposób wykonania.</a:t>
            </a:r>
          </a:p>
          <a:p>
            <a:endParaRPr lang="pl-P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WAŻNE</a:t>
            </a:r>
            <a:r>
              <a:rPr lang="pl-PL" dirty="0" err="1" smtClean="0">
                <a:sym typeface="Wingdings" pitchFamily="2" charset="2"/>
              </a:rPr>
              <a:t>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339752" y="1412776"/>
            <a:ext cx="6804248" cy="4525963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u="sng" dirty="0" smtClean="0"/>
              <a:t>Pracę konkursową i kartę zgłoszeniową </a:t>
            </a:r>
            <a:r>
              <a:rPr lang="pl-PL" dirty="0" smtClean="0"/>
              <a:t>wysyłamy  do 29 maja 2020 </a:t>
            </a:r>
            <a:r>
              <a:rPr lang="pl-PL" u="sng" dirty="0" err="1" smtClean="0">
                <a:solidFill>
                  <a:srgbClr val="002060"/>
                </a:solidFill>
              </a:rPr>
              <a:t>b_lewinska@wp.pl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i="1" dirty="0" smtClean="0"/>
              <a:t>W temacie proszę wpisać- konkurs kulinarny;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u="sng" dirty="0" smtClean="0"/>
              <a:t> Ocenie podlega: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83768" y="1772816"/>
            <a:ext cx="6408712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pl-PL" dirty="0" smtClean="0"/>
              <a:t>nawiązanie do tradycji rodzinnej,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ü"/>
            </a:pPr>
            <a:r>
              <a:rPr lang="pl-PL" dirty="0" smtClean="0"/>
              <a:t>pomysłowość i kreatywność prezentacji,</a:t>
            </a:r>
          </a:p>
          <a:p>
            <a:pPr lvl="0"/>
            <a:endParaRPr lang="pl-PL" dirty="0" smtClean="0"/>
          </a:p>
          <a:p>
            <a:pPr lvl="0">
              <a:buFont typeface="Wingdings" pitchFamily="2" charset="2"/>
              <a:buChar char="ü"/>
            </a:pPr>
            <a:r>
              <a:rPr lang="pl-PL" dirty="0" smtClean="0"/>
              <a:t>prezentacja potrawy na podstawie zdjęć,</a:t>
            </a:r>
          </a:p>
          <a:p>
            <a:pPr lvl="0">
              <a:buFont typeface="Wingdings" pitchFamily="2" charset="2"/>
              <a:buChar char="ü"/>
            </a:pPr>
            <a:endParaRPr lang="pl-PL" dirty="0" smtClean="0"/>
          </a:p>
          <a:p>
            <a:pPr lvl="0">
              <a:buFont typeface="Wingdings" pitchFamily="2" charset="2"/>
              <a:buChar char="ü"/>
            </a:pPr>
            <a:r>
              <a:rPr lang="pl-PL" dirty="0" smtClean="0"/>
              <a:t>forma przepisu, jasność, precyzyjność.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 </a:t>
            </a:r>
            <a:r>
              <a:rPr lang="pl-PL" sz="3100" b="1" dirty="0" smtClean="0"/>
              <a:t>Nagrody – ocena z przedmiotów zawodowych, nagrody rzeczowe- książki, gadżety kucharskie i publikacja </a:t>
            </a:r>
            <a:r>
              <a:rPr lang="pl-PL" sz="3100" b="1" dirty="0" err="1" smtClean="0"/>
              <a:t>przepisów</a:t>
            </a:r>
            <a:r>
              <a:rPr lang="pl-PL" sz="3100" b="1" u="sng" dirty="0" err="1" smtClean="0">
                <a:sym typeface="Wingdings" pitchFamily="2" charset="2"/>
              </a:rPr>
              <a:t>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974" y="1773238"/>
            <a:ext cx="602766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OGŁOSZENIE WYNIKÓW </a:t>
            </a:r>
            <a:br>
              <a:rPr lang="pl-PL" dirty="0" smtClean="0"/>
            </a:br>
            <a:r>
              <a:rPr lang="pl-PL" dirty="0" smtClean="0"/>
              <a:t>1 CZERWCA 2020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83768" y="1772816"/>
            <a:ext cx="640871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Organizator ; Beata Lewińska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i="1" dirty="0" smtClean="0"/>
              <a:t>W dalszej części przygotowałam</a:t>
            </a:r>
          </a:p>
          <a:p>
            <a:pPr>
              <a:buNone/>
            </a:pPr>
            <a:r>
              <a:rPr lang="pl-PL" i="1" dirty="0" smtClean="0"/>
              <a:t>prezentację przesłaną w 2016 roku </a:t>
            </a:r>
          </a:p>
          <a:p>
            <a:pPr>
              <a:buNone/>
            </a:pPr>
            <a:r>
              <a:rPr lang="pl-PL" i="1" dirty="0" smtClean="0"/>
              <a:t>przez uczennicę 2 klasy.</a:t>
            </a:r>
          </a:p>
          <a:p>
            <a:pPr>
              <a:buNone/>
            </a:pPr>
            <a:r>
              <a:rPr lang="pl-PL" i="1" dirty="0" smtClean="0"/>
              <a:t> </a:t>
            </a:r>
            <a:r>
              <a:rPr lang="pl-PL" sz="2600" b="1" i="1" dirty="0" smtClean="0"/>
              <a:t>Marty praca została oczywiście nagrodzona i udzieliła wywiadu lokalnej gazecie na temat kulinarnych tradycji w naszym regionie.</a:t>
            </a:r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r>
              <a:rPr lang="pl-PL" i="1" dirty="0" smtClean="0"/>
              <a:t>MAM NADZIEJĘ, ŻE WAS ZAINSPIRUJE……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623</Words>
  <Application>Microsoft Office PowerPoint</Application>
  <PresentationFormat>Pokaz na ekranie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 SZKOLNY KONKURS  </vt:lpstr>
      <vt:lpstr>Tematem tej edycji  jest:</vt:lpstr>
      <vt:lpstr>         Celem Konkursu jest;</vt:lpstr>
      <vt:lpstr>A tym samym może znajdziemy odpowiedzi na pytania; </vt:lpstr>
      <vt:lpstr>Praca konkursowa przygotowana w formie prezentacji multimedialnej( min. 10 slajdów) powinna zawierać: </vt:lpstr>
      <vt:lpstr>WAŻNE </vt:lpstr>
      <vt:lpstr>  Ocenie podlega: </vt:lpstr>
      <vt:lpstr>  Nagrody – ocena z przedmiotów zawodowych, nagrody rzeczowe- książki, gadżety kucharskie i publikacja przepisów </vt:lpstr>
      <vt:lpstr> OGŁOSZENIE WYNIKÓW  1 CZERWCA 2020 </vt:lpstr>
      <vt:lpstr>Domowy chleb na zakwasie. </vt:lpstr>
      <vt:lpstr>Historia naszego chleba</vt:lpstr>
      <vt:lpstr>Ponad dwustuletni dom w którym wychowała się babcia i mieszka tam aktualnie.</vt:lpstr>
      <vt:lpstr>Przepis na chleb.</vt:lpstr>
      <vt:lpstr>Składniki</vt:lpstr>
      <vt:lpstr>I. Wykonanie zakwasu</vt:lpstr>
      <vt:lpstr>Gotowy zakwas</vt:lpstr>
      <vt:lpstr>IIa. Ciasto </vt:lpstr>
      <vt:lpstr>IIb. </vt:lpstr>
      <vt:lpstr>Slajd 19</vt:lpstr>
      <vt:lpstr>IIc.</vt:lpstr>
      <vt:lpstr>Uformowane ciasto</vt:lpstr>
      <vt:lpstr>IId.</vt:lpstr>
      <vt:lpstr>Slajd 23</vt:lpstr>
      <vt:lpstr>IIe. </vt:lpstr>
      <vt:lpstr>Slajd 25</vt:lpstr>
      <vt:lpstr>Slajd 26</vt:lpstr>
      <vt:lpstr>Slajd 27</vt:lpstr>
      <vt:lpstr>Slajd 28</vt:lpstr>
      <vt:lpstr>POWODZENIA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TERRA</dc:creator>
  <cp:lastModifiedBy>TERRA</cp:lastModifiedBy>
  <cp:revision>9</cp:revision>
  <dcterms:created xsi:type="dcterms:W3CDTF">2020-05-05T06:30:19Z</dcterms:created>
  <dcterms:modified xsi:type="dcterms:W3CDTF">2020-05-05T08:38:24Z</dcterms:modified>
</cp:coreProperties>
</file>